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87" r:id="rId3"/>
    <p:sldId id="292" r:id="rId4"/>
    <p:sldId id="289" r:id="rId5"/>
    <p:sldId id="290" r:id="rId6"/>
    <p:sldId id="291" r:id="rId7"/>
    <p:sldId id="293" r:id="rId8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6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5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9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3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3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792666" y="210342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74549" y="5172478"/>
            <a:ext cx="5008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2023 - 2024</a:t>
            </a:r>
          </a:p>
          <a:p>
            <a:pPr marL="742950" indent="-742950"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2666" y="2691608"/>
            <a:ext cx="58321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Предшкольная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подготовка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«Филиппок»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0975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03564" y="79581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начинаются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 2 октября 2023 года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субботам 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14.00 до 17.00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(4 занятия)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обучения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01.10.23 по 30.04.24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20836" y="1143205"/>
            <a:ext cx="625010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Названия</a:t>
            </a:r>
            <a:r>
              <a:rPr kumimoji="0" lang="ru-RU" sz="4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учебных занятий: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Логика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Английский для всех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Веселые нотки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19158" y="553090"/>
            <a:ext cx="67284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07.10.2023  в 14.00,  прием детей с 13.30</a:t>
            </a:r>
          </a:p>
          <a:p>
            <a:pPr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себе иметь: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Медсправка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 допуске ребенка к занятиям;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Ксерокопия паспорта законного представителя;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Цветные, простые  карандаши;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Две тетради в клетку;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Тетрадь для нот.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73927" y="770614"/>
            <a:ext cx="836814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обучения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1200 рублей в месяц 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стоимость курса 8400 рублей</a:t>
            </a:r>
          </a:p>
          <a:p>
            <a:pPr marL="228600" algn="ctr"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( секретарь)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( заместитель  директора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( директор)</a:t>
            </a:r>
          </a:p>
          <a:p>
            <a:r>
              <a:rPr lang="ru-RU" dirty="0"/>
              <a:t> </a:t>
            </a:r>
          </a:p>
          <a:p>
            <a:pPr marL="228600">
              <a:spcAft>
                <a:spcPts val="0"/>
              </a:spcAf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6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262432"/>
            <a:ext cx="85953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2764" y="856942"/>
            <a:ext cx="87560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@yandex.ru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631852" y="1863518"/>
            <a:ext cx="85953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kumimoji="0" lang="tt-RU" sz="6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внимание!!!</a:t>
            </a:r>
            <a:endParaRPr kumimoji="0" lang="ru-RU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156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Licey5</cp:lastModifiedBy>
  <cp:revision>33</cp:revision>
  <cp:lastPrinted>2021-09-24T09:33:54Z</cp:lastPrinted>
  <dcterms:created xsi:type="dcterms:W3CDTF">2016-02-13T21:11:22Z</dcterms:created>
  <dcterms:modified xsi:type="dcterms:W3CDTF">2023-09-11T12:14:36Z</dcterms:modified>
</cp:coreProperties>
</file>